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  <p:sldMasterId id="2147483660" r:id="rId4"/>
    <p:sldMasterId id="2147483666" r:id="rId5"/>
  </p:sldMasterIdLst>
  <p:notesMasterIdLst>
    <p:notesMasterId r:id="rId15"/>
  </p:notesMasterIdLst>
  <p:sldIdLst>
    <p:sldId id="257" r:id="rId6"/>
    <p:sldId id="287" r:id="rId7"/>
    <p:sldId id="280" r:id="rId8"/>
    <p:sldId id="288" r:id="rId9"/>
    <p:sldId id="289" r:id="rId10"/>
    <p:sldId id="290" r:id="rId11"/>
    <p:sldId id="291" r:id="rId12"/>
    <p:sldId id="292" r:id="rId13"/>
    <p:sldId id="279" r:id="rId14"/>
  </p:sldIdLst>
  <p:sldSz cx="12192000" cy="6858000"/>
  <p:notesSz cx="6858000" cy="9144000"/>
  <p:embeddedFontLst>
    <p:embeddedFont>
      <p:font typeface="SamsungOne 800C" panose="020B0906030303020204" charset="0"/>
      <p:bold r:id="rId19"/>
    </p:embeddedFont>
    <p:embeddedFont>
      <p:font typeface="SamsungOne 450C" panose="020B0506030303020204" charset="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altLang="en-US" dirty="0">
                <a:sym typeface="+mn-ea"/>
              </a:rPr>
              <a:t>Изучение русского языка как иностранного</a:t>
            </a:r>
            <a:endParaRPr lang="ru-RU" altLang="en-US" b="1" dirty="0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 dirty="0"/>
              <a:t>Есаулова Анна Михайловна</a:t>
            </a:r>
            <a:endParaRPr lang="ru-RU" alt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2780030" y="5239385"/>
            <a:ext cx="6881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dirty="0">
                <a:sym typeface="+mn-ea"/>
              </a:rPr>
              <a:t>Центр цифрового образования детей  </a:t>
            </a:r>
            <a:r>
              <a:rPr lang="en-US" dirty="0">
                <a:sym typeface="+mn-ea"/>
              </a:rPr>
              <a:t>“IT-</a:t>
            </a:r>
            <a:r>
              <a:rPr lang="ru-RU" altLang="en-US" dirty="0">
                <a:sym typeface="+mn-ea"/>
              </a:rPr>
              <a:t>Куб</a:t>
            </a:r>
            <a:r>
              <a:rPr lang="en-US" altLang="ru-RU" dirty="0">
                <a:sym typeface="+mn-ea"/>
              </a:rPr>
              <a:t>” </a:t>
            </a:r>
            <a:r>
              <a:rPr lang="ru-RU" altLang="ru-RU" dirty="0">
                <a:sym typeface="+mn-ea"/>
              </a:rPr>
              <a:t>г. Красноярск 2024г.</a:t>
            </a:r>
            <a:endParaRPr lang="ru-RU" altLang="ru-RU" dirty="0"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60265" y="269240"/>
            <a:ext cx="2007235" cy="690880"/>
          </a:xfrm>
        </p:spPr>
        <p:txBody>
          <a:bodyPr/>
          <a:p>
            <a:r>
              <a:rPr lang="ru-RU" altLang="ru-RU"/>
              <a:t>Введение</a:t>
            </a:r>
            <a:endParaRPr lang="ru-RU" alt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72160" y="1056005"/>
            <a:ext cx="945515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 u="sng">
                <a:sym typeface="+mn-ea"/>
              </a:rPr>
              <a:t>Цель</a:t>
            </a:r>
            <a:r>
              <a:rPr lang="en-US" altLang="ru-RU" sz="2800" u="sng">
                <a:sym typeface="+mn-ea"/>
              </a:rPr>
              <a:t>:</a:t>
            </a:r>
            <a:endParaRPr lang="en-US" altLang="ru-RU" sz="2800" u="sng"/>
          </a:p>
          <a:p>
            <a:endParaRPr lang="en-US" altLang="ru-RU" sz="2000"/>
          </a:p>
          <a:p>
            <a:r>
              <a:rPr lang="ru-RU" altLang="ru-RU" sz="2800">
                <a:sym typeface="+mn-ea"/>
              </a:rPr>
              <a:t>Необходимо разработать приложение для изучения русского языка как иностранного.</a:t>
            </a:r>
            <a:endParaRPr lang="ru-RU" altLang="ru-RU" sz="2800">
              <a:sym typeface="+mn-ea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772160" y="3022600"/>
            <a:ext cx="111232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 u="sng">
                <a:sym typeface="+mn-ea"/>
              </a:rPr>
              <a:t>Задачи</a:t>
            </a:r>
            <a:r>
              <a:rPr lang="en-US" altLang="en-US" sz="2800" u="sng">
                <a:sym typeface="+mn-ea"/>
              </a:rPr>
              <a:t>:</a:t>
            </a:r>
            <a:endParaRPr lang="en-US" altLang="en-US" sz="2800" u="sng"/>
          </a:p>
          <a:p>
            <a:endParaRPr lang="en-US" altLang="en-US" sz="2800"/>
          </a:p>
          <a:p>
            <a:r>
              <a:rPr lang="ru-RU" altLang="en-US" sz="2800">
                <a:sym typeface="+mn-ea"/>
              </a:rPr>
              <a:t>1. </a:t>
            </a:r>
            <a:r>
              <a:rPr lang="en-US" altLang="ru-RU" sz="2800">
                <a:sym typeface="+mn-ea"/>
              </a:rPr>
              <a:t> </a:t>
            </a:r>
            <a:r>
              <a:rPr lang="ru-RU" altLang="ru-RU" sz="2800">
                <a:sym typeface="+mn-ea"/>
              </a:rPr>
              <a:t>Создать </a:t>
            </a:r>
            <a:r>
              <a:rPr lang="en-US" altLang="ru-RU" sz="2800">
                <a:sym typeface="+mn-ea"/>
              </a:rPr>
              <a:t>PDF </a:t>
            </a:r>
            <a:r>
              <a:rPr lang="ru-RU" altLang="ru-RU" sz="2800">
                <a:sym typeface="+mn-ea"/>
              </a:rPr>
              <a:t>файлы с грамматическим материалом.</a:t>
            </a:r>
            <a:endParaRPr lang="ru-RU" altLang="ru-RU" sz="2800">
              <a:sym typeface="+mn-ea"/>
            </a:endParaRPr>
          </a:p>
          <a:p>
            <a:r>
              <a:rPr lang="ru-RU" altLang="en-US" sz="2800">
                <a:sym typeface="+mn-ea"/>
              </a:rPr>
              <a:t>2. </a:t>
            </a:r>
            <a:r>
              <a:rPr lang="en-US" altLang="ru-RU" sz="2800">
                <a:sym typeface="+mn-ea"/>
              </a:rPr>
              <a:t> C</a:t>
            </a:r>
            <a:r>
              <a:rPr lang="ru-RU" altLang="ru-RU" sz="2800">
                <a:sym typeface="+mn-ea"/>
              </a:rPr>
              <a:t>оставить тесты. </a:t>
            </a:r>
            <a:endParaRPr lang="ru-RU" altLang="ru-RU" sz="2800">
              <a:sym typeface="+mn-ea"/>
            </a:endParaRPr>
          </a:p>
          <a:p>
            <a:r>
              <a:rPr lang="ru-RU" altLang="en-US" sz="2800">
                <a:sym typeface="+mn-ea"/>
              </a:rPr>
              <a:t>3. </a:t>
            </a:r>
            <a:r>
              <a:rPr lang="en-US" altLang="ru-RU" sz="2800">
                <a:sym typeface="+mn-ea"/>
              </a:rPr>
              <a:t> </a:t>
            </a:r>
            <a:r>
              <a:rPr lang="ru-RU" altLang="ru-RU" sz="2800">
                <a:sym typeface="+mn-ea"/>
              </a:rPr>
              <a:t>Реализовать возможность составления собственного словаря.</a:t>
            </a:r>
            <a:r>
              <a:rPr lang="ru-RU" altLang="ru-RU" sz="3200">
                <a:sym typeface="+mn-ea"/>
              </a:rPr>
              <a:t> </a:t>
            </a:r>
            <a:endParaRPr lang="ru-RU" altLang="ru-RU" sz="3200">
              <a:sym typeface="+mn-ea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72160" y="6356350"/>
            <a:ext cx="6096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E5875349-B8FF-4EAF-9758-1B6C76217467}" type="datetime1">
              <a:rPr lang="ru-RU" sz="1200" smtClean="0"/>
            </a:fld>
            <a:endParaRPr lang="ru-RU" altLang="en-US" sz="1200" smtClean="0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44720" y="328295"/>
            <a:ext cx="3865880" cy="690880"/>
          </a:xfrm>
        </p:spPr>
        <p:txBody>
          <a:bodyPr/>
          <a:p>
            <a:r>
              <a:rPr lang="ru-RU" altLang="en-US"/>
              <a:t>Введение</a:t>
            </a: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066165" y="1327785"/>
            <a:ext cx="9812655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 u="sng"/>
              <a:t>Целевая аудитория</a:t>
            </a:r>
            <a:r>
              <a:rPr lang="en-US" altLang="en-US" sz="2800" u="sng"/>
              <a:t>:</a:t>
            </a:r>
            <a:endParaRPr lang="ru-RU" altLang="en-US" sz="2800" u="sng"/>
          </a:p>
          <a:p>
            <a:endParaRPr lang="en-US" altLang="en-US" sz="2400"/>
          </a:p>
          <a:p>
            <a:r>
              <a:rPr lang="ru-RU" altLang="en-US" sz="2800">
                <a:sym typeface="+mn-ea"/>
              </a:rPr>
              <a:t>Лица, желающие изучать русский язык как иностранный, любого возраста и национальности, имеющие средний уровень владения русским языком</a:t>
            </a:r>
            <a:r>
              <a:rPr lang="en-US" altLang="en-US" sz="2800">
                <a:sym typeface="+mn-ea"/>
              </a:rPr>
              <a:t>.</a:t>
            </a:r>
            <a:endParaRPr lang="en-US" altLang="en-US" sz="2800">
              <a:sym typeface="+mn-ea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06450" y="6242685"/>
            <a:ext cx="6096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E5875349-B8FF-4EAF-9758-1B6C76217467}" type="datetime1">
              <a:rPr lang="ru-RU" sz="1200" smtClean="0"/>
            </a:fld>
            <a:endParaRPr lang="ru-RU" altLang="en-US" sz="1200" smtClean="0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1400" y="307340"/>
            <a:ext cx="3903980" cy="690880"/>
          </a:xfrm>
        </p:spPr>
        <p:txBody>
          <a:bodyPr/>
          <a:p>
            <a:r>
              <a:rPr lang="ru-RU" altLang="en-US"/>
              <a:t>Основные функции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>
          <a:xfrm>
            <a:off x="838200" y="6278880"/>
            <a:ext cx="2743200" cy="365125"/>
          </a:xfrm>
        </p:spPr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ru-RU" altLang="en-US"/>
              <a:t>4</a:t>
            </a:r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0" y="1206500"/>
            <a:ext cx="1051496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>
                <a:sym typeface="+mn-ea"/>
              </a:rPr>
              <a:t>1. </a:t>
            </a:r>
            <a:r>
              <a:rPr lang="ru-RU" altLang="en-US" sz="2800" u="sng">
                <a:sym typeface="+mn-ea"/>
              </a:rPr>
              <a:t>Электронный учебник.</a:t>
            </a:r>
            <a:r>
              <a:rPr lang="ru-RU" altLang="en-US" sz="2800">
                <a:sym typeface="+mn-ea"/>
              </a:rPr>
              <a:t> </a:t>
            </a:r>
            <a:endParaRPr lang="ru-RU" altLang="en-US" sz="2800">
              <a:sym typeface="+mn-ea"/>
            </a:endParaRPr>
          </a:p>
          <a:p>
            <a:r>
              <a:rPr lang="ru-RU" altLang="en-US" sz="2800">
                <a:sym typeface="+mn-ea"/>
              </a:rPr>
              <a:t>В нём хранятся все необходимые грамматические материалы, представленные в виде </a:t>
            </a:r>
            <a:r>
              <a:rPr lang="en-US" altLang="en-US" sz="2800">
                <a:sym typeface="+mn-ea"/>
              </a:rPr>
              <a:t>PDF </a:t>
            </a:r>
            <a:r>
              <a:rPr lang="ru-RU" altLang="en-US" sz="2800">
                <a:sym typeface="+mn-ea"/>
              </a:rPr>
              <a:t>файлов. </a:t>
            </a:r>
            <a:endParaRPr lang="ru-RU" altLang="en-US" sz="2800">
              <a:sym typeface="+mn-ea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838200" y="2801620"/>
            <a:ext cx="1064514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>
                <a:sym typeface="+mn-ea"/>
              </a:rPr>
              <a:t>2.</a:t>
            </a:r>
            <a:r>
              <a:rPr lang="ru-RU" altLang="en-US" sz="2800" u="sng">
                <a:sym typeface="+mn-ea"/>
              </a:rPr>
              <a:t> Тесты</a:t>
            </a:r>
            <a:r>
              <a:rPr lang="ru-RU" altLang="en-US" sz="2800">
                <a:sym typeface="+mn-ea"/>
              </a:rPr>
              <a:t>. </a:t>
            </a:r>
            <a:endParaRPr lang="ru-RU" altLang="en-US" sz="2800">
              <a:sym typeface="+mn-ea"/>
            </a:endParaRPr>
          </a:p>
          <a:p>
            <a:r>
              <a:rPr lang="ru-RU" altLang="en-US" sz="2800">
                <a:sym typeface="+mn-ea"/>
              </a:rPr>
              <a:t>Раздел для возможности применить полученные раннее знания на практике с автоматической проверкой ответов. </a:t>
            </a:r>
            <a:endParaRPr lang="ru-RU" altLang="en-US" sz="2800">
              <a:sym typeface="+mn-ea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37565" y="4396740"/>
            <a:ext cx="105156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>
                <a:sym typeface="+mn-ea"/>
              </a:rPr>
              <a:t>3. </a:t>
            </a:r>
            <a:r>
              <a:rPr lang="ru-RU" altLang="en-US" sz="2800" u="sng">
                <a:sym typeface="+mn-ea"/>
              </a:rPr>
              <a:t>Собственный с</a:t>
            </a:r>
            <a:r>
              <a:rPr lang="ru-RU" altLang="en-US" sz="2800" u="sng">
                <a:sym typeface="+mn-ea"/>
              </a:rPr>
              <a:t>ловарь. </a:t>
            </a:r>
            <a:endParaRPr lang="ru-RU" altLang="en-US" sz="2800">
              <a:sym typeface="+mn-ea"/>
            </a:endParaRPr>
          </a:p>
          <a:p>
            <a:r>
              <a:rPr lang="ru-RU" altLang="en-US" sz="2800">
                <a:sym typeface="+mn-ea"/>
              </a:rPr>
              <a:t>Раздел с возможностью записывать неизвестные слова с последующим удалением .</a:t>
            </a:r>
            <a:endParaRPr lang="ru-RU" altLang="en-US" sz="2800"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810" y="365125"/>
            <a:ext cx="3405505" cy="690880"/>
          </a:xfrm>
        </p:spPr>
        <p:txBody>
          <a:bodyPr/>
          <a:p>
            <a:r>
              <a:rPr lang="ru-RU" altLang="en-US"/>
              <a:t>Стэк технологий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ru-RU"/>
              <a:t>5</a:t>
            </a:r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38200" y="1349375"/>
            <a:ext cx="956246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>
                <a:sym typeface="+mn-ea"/>
              </a:rPr>
              <a:t>1.</a:t>
            </a:r>
            <a:r>
              <a:rPr lang="ru-RU" altLang="en-US" sz="2800" u="sng">
                <a:sym typeface="+mn-ea"/>
              </a:rPr>
              <a:t>Библиотека</a:t>
            </a:r>
            <a:endParaRPr lang="ru-RU" altLang="en-US" sz="2800" u="sng">
              <a:sym typeface="+mn-ea"/>
            </a:endParaRPr>
          </a:p>
          <a:p>
            <a:r>
              <a:rPr lang="ru-RU" altLang="en-US" sz="2800">
                <a:sym typeface="+mn-ea"/>
              </a:rPr>
              <a:t>Для возможности открытия </a:t>
            </a:r>
            <a:r>
              <a:rPr lang="en-US" altLang="ru-RU" sz="2800">
                <a:sym typeface="+mn-ea"/>
              </a:rPr>
              <a:t>PDF </a:t>
            </a:r>
            <a:r>
              <a:rPr lang="ru-RU" altLang="ru-RU" sz="2800">
                <a:sym typeface="+mn-ea"/>
              </a:rPr>
              <a:t>файлов.</a:t>
            </a:r>
            <a:endParaRPr lang="ru-RU" altLang="ru-RU" sz="2800">
              <a:sym typeface="+mn-ea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862330" y="4809490"/>
            <a:ext cx="83058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>
                <a:sym typeface="+mn-ea"/>
              </a:rPr>
              <a:t>3.  </a:t>
            </a:r>
            <a:r>
              <a:rPr lang="ru-RU" altLang="en-US" sz="2800" u="sng">
                <a:sym typeface="+mn-ea"/>
              </a:rPr>
              <a:t>SharedPreferences </a:t>
            </a:r>
            <a:endParaRPr lang="ru-RU" altLang="en-US" sz="2800">
              <a:sym typeface="+mn-ea"/>
            </a:endParaRPr>
          </a:p>
          <a:p>
            <a:r>
              <a:rPr lang="ru-RU" altLang="en-US" sz="2800">
                <a:sym typeface="+mn-ea"/>
              </a:rPr>
              <a:t>Для хранения списка слов в словаре.</a:t>
            </a:r>
            <a:endParaRPr lang="ru-RU" altLang="en-US" sz="2800">
              <a:sym typeface="+mn-ea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62330" y="2648585"/>
            <a:ext cx="956246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>
                <a:sym typeface="+mn-ea"/>
              </a:rPr>
              <a:t>2.</a:t>
            </a:r>
            <a:r>
              <a:rPr lang="ru-RU" altLang="en-US" sz="2800" u="sng">
                <a:sym typeface="+mn-ea"/>
              </a:rPr>
              <a:t> </a:t>
            </a:r>
            <a:r>
              <a:rPr lang="en-US" altLang="en-US" sz="2800" u="sng">
                <a:sym typeface="+mn-ea"/>
              </a:rPr>
              <a:t>XML-</a:t>
            </a:r>
            <a:r>
              <a:rPr lang="ru-RU" altLang="en-US" sz="2800" u="sng">
                <a:sym typeface="+mn-ea"/>
              </a:rPr>
              <a:t>разметка</a:t>
            </a:r>
            <a:r>
              <a:rPr lang="ru-RU" altLang="en-US" sz="2800">
                <a:sym typeface="+mn-ea"/>
              </a:rPr>
              <a:t> </a:t>
            </a:r>
            <a:endParaRPr lang="ru-RU" altLang="en-US" sz="2800">
              <a:sym typeface="+mn-ea"/>
            </a:endParaRPr>
          </a:p>
          <a:p>
            <a:r>
              <a:rPr lang="ru-RU" altLang="en-US" sz="2800">
                <a:sym typeface="+mn-ea"/>
              </a:rPr>
              <a:t>Для определения пользовательского интерфейса. </a:t>
            </a:r>
            <a:endParaRPr lang="ru-RU" altLang="en-US" sz="2800"/>
          </a:p>
          <a:p>
            <a:r>
              <a:rPr lang="ru-RU" altLang="en-US" sz="2800">
                <a:sym typeface="+mn-ea"/>
              </a:rPr>
              <a:t>Основными элементамми являются</a:t>
            </a:r>
            <a:r>
              <a:rPr lang="en-US" altLang="ru-RU" sz="2800">
                <a:sym typeface="+mn-ea"/>
              </a:rPr>
              <a:t>:</a:t>
            </a:r>
            <a:endParaRPr lang="en-US" altLang="ru-RU" sz="2800"/>
          </a:p>
          <a:p>
            <a:r>
              <a:rPr lang="en-US" altLang="ru-RU" sz="2800">
                <a:sym typeface="+mn-ea"/>
              </a:rPr>
              <a:t>-PDFview</a:t>
            </a:r>
            <a:r>
              <a:rPr lang="ru-RU" altLang="en-US" sz="2800">
                <a:sym typeface="+mn-ea"/>
              </a:rPr>
              <a:t>    </a:t>
            </a:r>
            <a:r>
              <a:rPr lang="en-US" altLang="ru-RU" sz="2800">
                <a:sym typeface="+mn-ea"/>
              </a:rPr>
              <a:t>-listView</a:t>
            </a:r>
            <a:r>
              <a:rPr lang="ru-RU" altLang="en-US" sz="2800">
                <a:sym typeface="+mn-ea"/>
              </a:rPr>
              <a:t>   </a:t>
            </a:r>
            <a:r>
              <a:rPr lang="en-US" altLang="ru-RU" sz="2800">
                <a:sym typeface="+mn-ea"/>
              </a:rPr>
              <a:t>-Button</a:t>
            </a:r>
            <a:endParaRPr lang="en-US" altLang="ru-RU" sz="2800"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8670" y="136525"/>
            <a:ext cx="5092065" cy="690880"/>
          </a:xfrm>
        </p:spPr>
        <p:txBody>
          <a:bodyPr/>
          <a:p>
            <a:r>
              <a:rPr lang="ru-RU" altLang="en-US"/>
              <a:t>Архитектура приложения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>
          <a:xfrm>
            <a:off x="929640" y="6435090"/>
            <a:ext cx="2743200" cy="365125"/>
          </a:xfrm>
        </p:spPr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ru-RU"/>
              <a:t>6</a:t>
            </a:r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025" y="897255"/>
            <a:ext cx="10013950" cy="53892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9810" y="365125"/>
            <a:ext cx="4478020" cy="872490"/>
          </a:xfrm>
        </p:spPr>
        <p:txBody>
          <a:bodyPr>
            <a:noAutofit/>
          </a:bodyPr>
          <a:p>
            <a:r>
              <a:rPr lang="ru-RU" altLang="en-US"/>
              <a:t>Демонстрация </a:t>
            </a:r>
            <a:br>
              <a:rPr lang="ru-RU" altLang="en-US"/>
            </a:br>
            <a:r>
              <a:rPr lang="ru-RU" altLang="en-US"/>
              <a:t>работы приложения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6" name="демо_приложения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62345" y="0"/>
            <a:ext cx="309626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49420" y="201930"/>
            <a:ext cx="3118485" cy="690880"/>
          </a:xfrm>
        </p:spPr>
        <p:txBody>
          <a:bodyPr/>
          <a:p>
            <a:r>
              <a:rPr lang="ru-RU" altLang="en-US"/>
              <a:t>Перспектива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998220" y="1239520"/>
            <a:ext cx="9620885" cy="761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ru-RU" altLang="en-US" sz="2800">
                <a:sym typeface="+mn-ea"/>
              </a:rPr>
              <a:t>1. </a:t>
            </a:r>
            <a:r>
              <a:rPr lang="ru-RU" altLang="en-US" sz="2800" u="sng">
                <a:sym typeface="+mn-ea"/>
              </a:rPr>
              <a:t>Добавление новых грамматических материалов </a:t>
            </a:r>
            <a:endParaRPr lang="ru-RU" altLang="en-US" sz="2800">
              <a:sym typeface="+mn-ea"/>
            </a:endParaRPr>
          </a:p>
          <a:p>
            <a:endParaRPr lang="ru-RU" altLang="en-US" sz="2800">
              <a:sym typeface="+mn-ea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084580" y="3390265"/>
            <a:ext cx="1029779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>
                <a:sym typeface="+mn-ea"/>
              </a:rPr>
              <a:t>3. </a:t>
            </a:r>
            <a:r>
              <a:rPr lang="ru-RU" altLang="en-US" sz="2800" u="sng">
                <a:sym typeface="+mn-ea"/>
              </a:rPr>
              <a:t>Создание личного кабинета </a:t>
            </a:r>
            <a:endParaRPr lang="ru-RU" altLang="en-US" sz="2800" u="sng">
              <a:sym typeface="+mn-ea"/>
            </a:endParaRPr>
          </a:p>
          <a:p>
            <a:endParaRPr lang="ru-RU" altLang="en-US" sz="2800" u="sng">
              <a:sym typeface="+mn-ea"/>
            </a:endParaRPr>
          </a:p>
          <a:p>
            <a:r>
              <a:rPr lang="ru-RU" altLang="en-US" sz="2800">
                <a:sym typeface="+mn-ea"/>
              </a:rPr>
              <a:t>В нём может хранится следующая информация</a:t>
            </a:r>
            <a:r>
              <a:rPr lang="en-US" altLang="en-US" sz="2800">
                <a:sym typeface="+mn-ea"/>
              </a:rPr>
              <a:t>:</a:t>
            </a:r>
            <a:endParaRPr lang="en-US" altLang="en-US" sz="2800"/>
          </a:p>
          <a:p>
            <a:r>
              <a:rPr lang="en-US" altLang="en-US" sz="2800">
                <a:sym typeface="+mn-ea"/>
              </a:rPr>
              <a:t>- </a:t>
            </a:r>
            <a:r>
              <a:rPr lang="ru-RU" altLang="en-US" sz="2800">
                <a:sym typeface="+mn-ea"/>
              </a:rPr>
              <a:t>результат пройденных тестов</a:t>
            </a:r>
            <a:endParaRPr lang="ru-RU" altLang="en-US" sz="2800"/>
          </a:p>
          <a:p>
            <a:r>
              <a:rPr lang="ru-RU" altLang="en-US" sz="2800">
                <a:sym typeface="+mn-ea"/>
              </a:rPr>
              <a:t>- остлеживание просмотра </a:t>
            </a:r>
            <a:r>
              <a:rPr lang="en-US" altLang="en-US" sz="2800">
                <a:sym typeface="+mn-ea"/>
              </a:rPr>
              <a:t>PDF </a:t>
            </a:r>
            <a:r>
              <a:rPr lang="ru-RU" altLang="en-US" sz="2800">
                <a:sym typeface="+mn-ea"/>
              </a:rPr>
              <a:t>файлов</a:t>
            </a:r>
            <a:endParaRPr lang="ru-RU" altLang="en-US" sz="2800"/>
          </a:p>
          <a:p>
            <a:r>
              <a:rPr lang="ru-RU" altLang="en-US" sz="2800">
                <a:sym typeface="+mn-ea"/>
              </a:rPr>
              <a:t>- чат для общения с другими пользователями приложения</a:t>
            </a:r>
            <a:endParaRPr lang="ru-RU" altLang="en-US" sz="2800">
              <a:sym typeface="+mn-ea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084580" y="2147570"/>
            <a:ext cx="94386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>
                <a:sym typeface="+mn-ea"/>
              </a:rPr>
              <a:t>2. </a:t>
            </a:r>
            <a:r>
              <a:rPr lang="ru-RU" altLang="en-US" sz="2800" u="sng">
                <a:sym typeface="+mn-ea"/>
              </a:rPr>
              <a:t>Добавление новых вариантов тестов</a:t>
            </a:r>
            <a:endParaRPr lang="ru-RU" altLang="en-US" sz="2800" u="sng">
              <a:sym typeface="+mn-ea"/>
            </a:endParaRPr>
          </a:p>
          <a:p>
            <a:r>
              <a:rPr lang="ru-RU" altLang="en-US" sz="2800">
                <a:sym typeface="+mn-ea"/>
              </a:rPr>
              <a:t>Например</a:t>
            </a:r>
            <a:r>
              <a:rPr lang="en-US" altLang="en-US" sz="2800">
                <a:sym typeface="+mn-ea"/>
              </a:rPr>
              <a:t>: </a:t>
            </a:r>
            <a:r>
              <a:rPr lang="ru-RU" altLang="en-US" sz="2800">
                <a:sym typeface="+mn-ea"/>
              </a:rPr>
              <a:t>ввод с клавиаутры и другие.</a:t>
            </a:r>
            <a:endParaRPr lang="ru-RU" altLang="en-US" sz="2800"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3545840" y="160020"/>
            <a:ext cx="2571750" cy="485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80000"/>
              </a:lnSpc>
              <a:buClrTx/>
              <a:buSzTx/>
              <a:buFontTx/>
            </a:pPr>
            <a:r>
              <a:rPr lang="ru-RU" altLang="ru-RU" sz="3200" dirty="0">
                <a:latin typeface="+mj-lt"/>
                <a:ea typeface="+mj-ea"/>
                <a:cs typeface="+mj-cs"/>
                <a:sym typeface="+mn-ea"/>
              </a:rPr>
              <a:t>Контакты</a:t>
            </a:r>
            <a:endParaRPr lang="ru-RU" altLang="ru-RU" sz="3200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58520" y="1057275"/>
            <a:ext cx="9030335" cy="3438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200" u="sng"/>
              <a:t>Discocrd: </a:t>
            </a:r>
            <a:r>
              <a:rPr lang="en-US" altLang="en-US" sz="3200"/>
              <a:t> annaesaulova</a:t>
            </a:r>
            <a:endParaRPr lang="en-US" altLang="en-US" sz="3200"/>
          </a:p>
          <a:p>
            <a:endParaRPr lang="en-US" altLang="en-US" sz="3200"/>
          </a:p>
          <a:p>
            <a:r>
              <a:rPr lang="en-US" altLang="en-US" sz="3200" u="sng"/>
              <a:t>Telegram:</a:t>
            </a:r>
            <a:r>
              <a:rPr lang="en-US" altLang="en-US" sz="3200"/>
              <a:t>  aanuttkaaa</a:t>
            </a:r>
            <a:endParaRPr lang="en-US" altLang="en-US" sz="3200"/>
          </a:p>
          <a:p>
            <a:endParaRPr lang="en-US" altLang="en-US" sz="3200"/>
          </a:p>
          <a:p>
            <a:r>
              <a:rPr lang="ru-RU" altLang="en-US" sz="3200" u="sng"/>
              <a:t>Почта</a:t>
            </a:r>
            <a:r>
              <a:rPr lang="en-US" altLang="en-US" sz="3200" u="sng"/>
              <a:t>:</a:t>
            </a:r>
            <a:r>
              <a:rPr lang="en-US" altLang="en-US" sz="3200"/>
              <a:t>  annaesaulova777@gmail.com</a:t>
            </a:r>
            <a:endParaRPr lang="en-US" altLang="en-US" sz="3200"/>
          </a:p>
          <a:p>
            <a:r>
              <a:rPr lang="en-US" altLang="en-US" sz="3200"/>
              <a:t> </a:t>
            </a:r>
            <a:endParaRPr lang="en-US" altLang="en-US" sz="32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1229975" y="6170295"/>
            <a:ext cx="6172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fld id="{9A0DB2DC-4C9A-4742-B13C-FB6460FD3503}" type="slidenum">
              <a:rPr lang="ru-RU" sz="1200" smtClean="0">
                <a:solidFill>
                  <a:schemeClr val="tx1">
                    <a:tint val="75000"/>
                  </a:schemeClr>
                </a:solidFill>
              </a:rPr>
            </a:fld>
            <a:endParaRPr lang="ru-RU" altLang="en-US" smtClean="0"/>
          </a:p>
        </p:txBody>
      </p:sp>
    </p:spTree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1586</Words>
  <Application>WPS Presentation</Application>
  <PresentationFormat>Widescreen</PresentationFormat>
  <Paragraphs>110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SamsungOne 800C</vt:lpstr>
      <vt:lpstr>SamsungOne 450C</vt:lpstr>
      <vt:lpstr>Microsoft YaHei</vt:lpstr>
      <vt:lpstr>Arial Unicode MS</vt:lpstr>
      <vt:lpstr>Calibri</vt:lpstr>
      <vt:lpstr>Samsung IT School</vt:lpstr>
      <vt:lpstr>Samsung IT School White</vt:lpstr>
      <vt:lpstr>Samsung IT School En</vt:lpstr>
      <vt:lpstr>Samsung IT School White En</vt:lpstr>
      <vt:lpstr>Изучение русского языка как иностранного</vt:lpstr>
      <vt:lpstr>PowerPoint 演示文稿</vt:lpstr>
      <vt:lpstr>Целевая аудитория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79535</cp:lastModifiedBy>
  <cp:revision>41</cp:revision>
  <dcterms:created xsi:type="dcterms:W3CDTF">2020-05-25T08:37:00Z</dcterms:created>
  <dcterms:modified xsi:type="dcterms:W3CDTF">2024-05-23T08:00:57Z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154A3DD84B084A749B6EC65D72E58A32_13</vt:lpwstr>
  </property>
  <property fmtid="{D5CDD505-2E9C-101B-9397-08002B2CF9AE}" pid="5" name="KSOProductBuildVer">
    <vt:lpwstr>1049-12.2.0.16909</vt:lpwstr>
  </property>
</Properties>
</file>